
<file path=[Content_Types].xml><?xml version="1.0" encoding="utf-8"?>
<Types xmlns="http://schemas.openxmlformats.org/package/2006/content-types">
  <Default Extension="wmf" ContentType="image/x-wmf"/>
  <Default Extension="png" ContentType="image/png"/>
  <Default Extension="jpg" ContentType="image/jpeg"/>
  <Default Extension="jpeg" ContentType="image/jpeg"/>
  <Default Extension="xml" ContentType="application/xml"/>
  <Default Extension="rels" ContentType="application/vnd.openxmlformats-package.relationships+xml"/>
  <Default Extension="bin" ContentType="application/vnd.openxmlformats-officedocument.oleObject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s/slide1.xml" ContentType="application/vnd.openxmlformats-officedocument.presentationml.slide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entation.xml" ContentType="application/vnd.openxmlformats-officedocument.presentationml.presentation.main+xml"/>
</Types>
</file>

<file path=_rels/.rels><?xml version="1.0" encoding="UTF-8" standalone="yes"?><Relationships xmlns="http://schemas.openxmlformats.org/package/2006/relationships"><Relationship Id="rId3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embedTrueTypeFonts="1" showSpecialPlsOnTitleSld="0">
  <p:sldMasterIdLst>
    <p:sldMasterId id="2147483648" r:id="rId1"/>
  </p:sldMasterIdLst>
  <p:sldIdLst>
    <p:sldId id="256" r:id="rId3"/>
  </p:sldIdLst>
  <p:sldSz cx="9144000" cy="5143500" type="screen16x9"/>
  <p:notesSz cx="9144000" cy="5143500"/>
  <p:defaultTextStyle>
    <a:defPPr>
      <a:defRPr lang="en-US"/>
    </a:defPPr>
    <a:lvl1pPr marL="0" algn="l" defTabSz="457200">
      <a:defRPr sz="18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>
      <a:defRPr sz="18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>
      <a:defRPr sz="18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>
      <a:defRPr sz="18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>
      <a:defRPr sz="18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>
      <a:defRPr sz="18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>
      <a:defRPr sz="18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>
      <a:defRPr sz="18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>
      <a:defRPr sz="18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236" y="-90"/>
      </p:cViewPr>
      <p:guideLst>
        <p:guide pos="2160" orient="horz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slide" Target="slides/slide1.xml"/><Relationship Id="rId4" Type="http://schemas.openxmlformats.org/officeDocument/2006/relationships/presProps" Target="presProps.xml" /><Relationship Id="rId5" Type="http://schemas.openxmlformats.org/officeDocument/2006/relationships/tableStyles" Target="tableStyles.xml" /><Relationship Id="rId6" Type="http://schemas.openxmlformats.org/officeDocument/2006/relationships/viewProps" Target="viewProps.xml" 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2.jp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png"/></Relationships>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png"/><Relationship Id="rId3" Type="http://schemas.openxmlformats.org/officeDocument/2006/relationships/image" Target="../media/image7.png"/></Relationships>
</file>

<file path=ppt/slideLayouts/_rels/slideLayout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png"/><Relationship Id="rId3" Type="http://schemas.openxmlformats.org/officeDocument/2006/relationships/image" Target="../media/image9.png"/><Relationship Id="rId4" Type="http://schemas.openxmlformats.org/officeDocument/2006/relationships/image" Target="../media/image2.jpg"/><Relationship Id="rId5" Type="http://schemas.openxmlformats.org/officeDocument/2006/relationships/image" Target="../media/image3.png"/><Relationship Id="rId6" Type="http://schemas.openxmlformats.org/officeDocument/2006/relationships/image" Target="../media/image4.png"/></Relationships>
</file>

<file path=ppt/slideLayouts/_rels/slideLayout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userDrawn="1">
  <p:cSld name="1_Leer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7" name="Rechteck 6" hidden="0"/>
          <p:cNvSpPr/>
          <p:nvPr isPhoto="0" userDrawn="1"/>
        </p:nvSpPr>
        <p:spPr bwMode="auto">
          <a:xfrm>
            <a:off x="-223" y="0"/>
            <a:ext cx="9144000" cy="4399553"/>
          </a:xfrm>
          <a:prstGeom prst="rect">
            <a:avLst/>
          </a:prstGeom>
          <a:solidFill>
            <a:srgbClr val="FF3859"/>
          </a:solidFill>
          <a:ln>
            <a:solidFill>
              <a:srgbClr val="FF385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 sz="300"/>
          </a:p>
        </p:txBody>
      </p:sp>
      <p:pic>
        <p:nvPicPr>
          <p:cNvPr id="13" name="Grafik 12" descr="Ein Bild, das Text, Screenshot, Schrift, Grafikdesign enthält.&#10;&#10;Automatisch generierte Beschreibung" hidden="0"/>
          <p:cNvPicPr/>
          <p:nvPr isPhoto="0" userDrawn="1"/>
        </p:nvPicPr>
        <p:blipFill>
          <a:blip r:embed="rId2"/>
          <a:srcRect l="67884" t="51835" r="763" b="12950"/>
          <a:stretch/>
        </p:blipFill>
        <p:spPr bwMode="auto">
          <a:xfrm>
            <a:off x="6222448" y="2621173"/>
            <a:ext cx="2926800" cy="1785600"/>
          </a:xfrm>
          <a:prstGeom prst="rect">
            <a:avLst/>
          </a:prstGeom>
        </p:spPr>
      </p:pic>
      <p:pic>
        <p:nvPicPr>
          <p:cNvPr id="2" name="Grafik 1" descr="Ein Bild, das Text, Schrift, Screenshot, Logo enthält.&#10;&#10;Automatisch generierte Beschreibung" hidden="0"/>
          <p:cNvPicPr>
            <a:picLocks noChangeAspect="1"/>
          </p:cNvPicPr>
          <p:nvPr isPhoto="0" userDrawn="1"/>
        </p:nvPicPr>
        <p:blipFill>
          <a:blip r:embed="rId3"/>
          <a:stretch/>
        </p:blipFill>
        <p:spPr bwMode="auto">
          <a:xfrm>
            <a:off x="8272729" y="4516814"/>
            <a:ext cx="749945" cy="532027"/>
          </a:xfrm>
          <a:prstGeom prst="rect">
            <a:avLst/>
          </a:prstGeom>
        </p:spPr>
      </p:pic>
      <p:pic>
        <p:nvPicPr>
          <p:cNvPr id="3" name="Grafik 2" descr="Ein Bild, das Text, Schrift, Screenshot, Electric Blue (Farbe) enthält.&#10;&#10;Automatisch generierte Beschreibung" hidden="0"/>
          <p:cNvPicPr>
            <a:picLocks noChangeAspect="1"/>
          </p:cNvPicPr>
          <p:nvPr isPhoto="0" userDrawn="1"/>
        </p:nvPicPr>
        <p:blipFill>
          <a:blip r:embed="rId4"/>
          <a:stretch/>
        </p:blipFill>
        <p:spPr bwMode="auto">
          <a:xfrm>
            <a:off x="7202400" y="4673026"/>
            <a:ext cx="928954" cy="219602"/>
          </a:xfrm>
          <a:prstGeom prst="rect">
            <a:avLst/>
          </a:prstGeom>
        </p:spPr>
      </p:pic>
      <p:pic>
        <p:nvPicPr>
          <p:cNvPr id="4" name="Grafik 3" descr="Ein Bild, das Text, Screenshot, Schrift, Grafiken enthält.&#10;&#10;Automatisch generierte Beschreibung" hidden="0"/>
          <p:cNvPicPr>
            <a:picLocks noChangeAspect="1"/>
          </p:cNvPicPr>
          <p:nvPr isPhoto="0" userDrawn="1"/>
        </p:nvPicPr>
        <p:blipFill>
          <a:blip r:embed="rId5"/>
          <a:stretch/>
        </p:blipFill>
        <p:spPr bwMode="auto">
          <a:xfrm>
            <a:off x="121326" y="4489821"/>
            <a:ext cx="1591020" cy="517832"/>
          </a:xfrm>
          <a:prstGeom prst="rect">
            <a:avLst/>
          </a:prstGeom>
        </p:spPr>
      </p:pic>
      <p:pic>
        <p:nvPicPr>
          <p:cNvPr id="5" name="Grafik 4" descr="Ein Bild, das Text, Grafiken, Grafikdesign, Logo enthält.&#10;&#10;Automatisch generierte Beschreibung" hidden="0"/>
          <p:cNvPicPr>
            <a:picLocks noChangeAspect="1"/>
          </p:cNvPicPr>
          <p:nvPr isPhoto="0" userDrawn="1"/>
        </p:nvPicPr>
        <p:blipFill>
          <a:blip r:embed="rId6"/>
          <a:srcRect l="0" t="0" r="3634" b="0"/>
          <a:stretch/>
        </p:blipFill>
        <p:spPr bwMode="auto">
          <a:xfrm>
            <a:off x="6342250" y="250872"/>
            <a:ext cx="2547750" cy="130602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userDrawn="1">
  <p:cSld name="5_Inhalt mit Überschrift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0" name="Grafik 9" descr="Ein Bild, das Reihe, Screenshot enthält.&#10;&#10;Automatisch generierte Beschreibung" hidden="0"/>
          <p:cNvPicPr>
            <a:picLocks noChangeAspect="1"/>
          </p:cNvPicPr>
          <p:nvPr isPhoto="0" userDrawn="1"/>
        </p:nvPicPr>
        <p:blipFill>
          <a:blip r:embed="rId2"/>
          <a:srcRect l="0" t="5035" r="400" b="6546"/>
          <a:stretch/>
        </p:blipFill>
        <p:spPr bwMode="auto"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4" name="Rechteck 3" hidden="0"/>
          <p:cNvSpPr/>
          <p:nvPr isPhoto="0" userDrawn="1"/>
        </p:nvSpPr>
        <p:spPr bwMode="auto">
          <a:xfrm>
            <a:off x="191142" y="1211446"/>
            <a:ext cx="8756650" cy="3371275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>
            <a:noAutofit/>
          </a:bodyPr>
          <a:lstStyle/>
          <a:p>
            <a:pPr marL="171450" indent="-171450">
              <a:buFont typeface="Arial"/>
              <a:buChar char="•"/>
              <a:defRPr/>
            </a:pPr>
            <a:endParaRPr lang="de-DE" sz="1600">
              <a:solidFill>
                <a:srgbClr val="202334"/>
              </a:solidFill>
            </a:endParaRPr>
          </a:p>
          <a:p>
            <a:pPr marL="0" indent="0">
              <a:buFont typeface="Arial"/>
              <a:buNone/>
              <a:defRPr/>
            </a:pPr>
            <a:endParaRPr lang="de-DE" sz="1600">
              <a:solidFill>
                <a:srgbClr val="202334"/>
              </a:solidFill>
              <a:latin typeface="Kantumruy Pro Medium"/>
            </a:endParaRPr>
          </a:p>
          <a:p>
            <a:pPr marL="171450" indent="-171450">
              <a:buFont typeface="Arial"/>
              <a:buChar char="•"/>
              <a:defRPr/>
            </a:pPr>
            <a:endParaRPr lang="de-DE" sz="1600">
              <a:solidFill>
                <a:srgbClr val="202334"/>
              </a:solidFill>
              <a:latin typeface="Kantumruy Pro Medium"/>
            </a:endParaRPr>
          </a:p>
          <a:p>
            <a:pPr marL="171450" indent="-171450">
              <a:buFont typeface="Arial"/>
              <a:buChar char="•"/>
              <a:defRPr/>
            </a:pPr>
            <a:endParaRPr lang="de-DE" sz="1600">
              <a:solidFill>
                <a:srgbClr val="202334"/>
              </a:solidFill>
              <a:latin typeface="Kantumruy Pro Medium"/>
            </a:endParaRPr>
          </a:p>
          <a:p>
            <a:pPr marL="171450" indent="-171450">
              <a:buFont typeface="Arial"/>
              <a:buChar char="•"/>
              <a:defRPr/>
            </a:pPr>
            <a:endParaRPr lang="de-DE" sz="1600">
              <a:solidFill>
                <a:schemeClr val="tx1"/>
              </a:solidFill>
            </a:endParaRPr>
          </a:p>
          <a:p>
            <a:pPr>
              <a:defRPr/>
            </a:pPr>
            <a:endParaRPr lang="de-DE" sz="1200">
              <a:solidFill>
                <a:schemeClr val="tx1"/>
              </a:solidFill>
            </a:endParaRPr>
          </a:p>
          <a:p>
            <a:pPr>
              <a:defRPr/>
            </a:pPr>
            <a:endParaRPr lang="de-DE" sz="1200">
              <a:solidFill>
                <a:schemeClr val="tx1"/>
              </a:solidFill>
            </a:endParaRPr>
          </a:p>
          <a:p>
            <a:pPr>
              <a:defRPr/>
            </a:pPr>
            <a:endParaRPr lang="de-DE" sz="1200">
              <a:solidFill>
                <a:schemeClr val="tx1"/>
              </a:solidFill>
            </a:endParaRPr>
          </a:p>
        </p:txBody>
      </p:sp>
      <p:sp>
        <p:nvSpPr>
          <p:cNvPr id="13" name="Textplatzhalter 10" hidden="0"/>
          <p:cNvSpPr>
            <a:spLocks noGrp="1"/>
          </p:cNvSpPr>
          <p:nvPr isPhoto="0" userDrawn="0">
            <p:ph type="body" sz="quarter" idx="13" hasCustomPrompt="1"/>
          </p:nvPr>
        </p:nvSpPr>
        <p:spPr bwMode="auto">
          <a:xfrm>
            <a:off x="189441" y="629246"/>
            <a:ext cx="8756650" cy="57513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800">
                <a:latin typeface="Univers Condensed"/>
              </a:defRPr>
            </a:lvl1pPr>
          </a:lstStyle>
          <a:p>
            <a:pPr lvl="0">
              <a:defRPr/>
            </a:pPr>
            <a:r>
              <a:rPr lang="de-DE"/>
              <a:t>Überschrift (Univers Condensed 28)</a:t>
            </a:r>
            <a:endParaRPr/>
          </a:p>
        </p:txBody>
      </p:sp>
      <p:sp>
        <p:nvSpPr>
          <p:cNvPr id="11" name="Textfeld 10" hidden="0"/>
          <p:cNvSpPr txBox="1"/>
          <p:nvPr isPhoto="0" userDrawn="1"/>
        </p:nvSpPr>
        <p:spPr bwMode="auto">
          <a:xfrm>
            <a:off x="993036" y="71880"/>
            <a:ext cx="2747046" cy="343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de-DE" sz="800" b="1">
                <a:latin typeface="Univers Condensed"/>
              </a:rPr>
              <a:t>Wirtschaftspädagogik und Ökonomische Bildung:  </a:t>
            </a:r>
            <a:endParaRPr/>
          </a:p>
          <a:p>
            <a:pPr>
              <a:defRPr/>
            </a:pPr>
            <a:r>
              <a:rPr lang="de-DE" sz="800" b="1">
                <a:latin typeface="Univers Condensed"/>
              </a:rPr>
              <a:t>Lehrkräftebildung und Unterricht digital</a:t>
            </a:r>
            <a:endParaRPr lang="de-DE" sz="100" b="1">
              <a:latin typeface="Univers Condensed"/>
            </a:endParaRPr>
          </a:p>
        </p:txBody>
      </p:sp>
      <p:sp>
        <p:nvSpPr>
          <p:cNvPr id="3" name="Textplatzhalter 2" hidden="0"/>
          <p:cNvSpPr>
            <a:spLocks noGrp="1"/>
          </p:cNvSpPr>
          <p:nvPr isPhoto="0" userDrawn="0">
            <p:ph type="body" sz="quarter" idx="14" hasCustomPrompt="0"/>
          </p:nvPr>
        </p:nvSpPr>
        <p:spPr bwMode="auto">
          <a:xfrm>
            <a:off x="188913" y="1204913"/>
            <a:ext cx="8756650" cy="337343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000">
                <a:latin typeface="+mj-lt"/>
              </a:defRPr>
            </a:lvl1pPr>
          </a:lstStyle>
          <a:p>
            <a:pPr marL="177800" indent="-177800">
              <a:buFont typeface="Arial"/>
              <a:buChar char="•"/>
              <a:defRPr/>
            </a:pPr>
            <a:endParaRPr lang="de-DE" sz="2400">
              <a:solidFill>
                <a:srgbClr val="969696"/>
              </a:solidFill>
            </a:endParaRPr>
          </a:p>
        </p:txBody>
      </p:sp>
      <p:pic>
        <p:nvPicPr>
          <p:cNvPr id="2" name="Grafik 1" descr="Ein Bild, das Text, Grafiken, Grafikdesign, Logo enthält.&#10;&#10;Automatisch generierte Beschreibung" hidden="0"/>
          <p:cNvPicPr>
            <a:picLocks noChangeAspect="1"/>
          </p:cNvPicPr>
          <p:nvPr isPhoto="0" userDrawn="1"/>
        </p:nvPicPr>
        <p:blipFill>
          <a:blip r:embed="rId3"/>
          <a:srcRect l="0" t="16375" r="3634" b="21997"/>
          <a:stretch/>
        </p:blipFill>
        <p:spPr bwMode="auto">
          <a:xfrm>
            <a:off x="53115" y="87637"/>
            <a:ext cx="986532" cy="31165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blank" userDrawn="1">
  <p:cSld name="Leer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Rechteck 1" hidden="0"/>
          <p:cNvSpPr/>
          <p:nvPr isPhoto="0" userDrawn="1"/>
        </p:nvSpPr>
        <p:spPr bwMode="auto">
          <a:xfrm>
            <a:off x="-223" y="0"/>
            <a:ext cx="9144000" cy="4399553"/>
          </a:xfrm>
          <a:prstGeom prst="rect">
            <a:avLst/>
          </a:prstGeom>
          <a:solidFill>
            <a:srgbClr val="FF3859"/>
          </a:solidFill>
          <a:ln>
            <a:solidFill>
              <a:srgbClr val="FF385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 sz="300"/>
          </a:p>
        </p:txBody>
      </p:sp>
      <p:pic>
        <p:nvPicPr>
          <p:cNvPr id="9" name="Grafik 8" hidden="0"/>
          <p:cNvPicPr>
            <a:picLocks noChangeAspect="1"/>
          </p:cNvPicPr>
          <p:nvPr isPhoto="0" userDrawn="1"/>
        </p:nvPicPr>
        <p:blipFill>
          <a:blip r:embed="rId2"/>
          <a:stretch/>
        </p:blipFill>
        <p:spPr bwMode="auto">
          <a:xfrm>
            <a:off x="7348562" y="1702065"/>
            <a:ext cx="1156727" cy="1156727"/>
          </a:xfrm>
          <a:prstGeom prst="rect">
            <a:avLst/>
          </a:prstGeom>
          <a:ln>
            <a:noFill/>
          </a:ln>
          <a:effectLst>
            <a:outerShdw blurRad="50800" dist="38100" dir="2700000" rotWithShape="0" algn="tl">
              <a:prstClr val="black">
                <a:alpha val="40000"/>
              </a:prstClr>
            </a:outerShdw>
          </a:effectLst>
        </p:spPr>
      </p:pic>
      <p:sp>
        <p:nvSpPr>
          <p:cNvPr id="11" name="Rechteck 10" hidden="0"/>
          <p:cNvSpPr/>
          <p:nvPr isPhoto="0" userDrawn="1"/>
        </p:nvSpPr>
        <p:spPr bwMode="auto">
          <a:xfrm>
            <a:off x="7185077" y="2890089"/>
            <a:ext cx="1615418" cy="28566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t"/>
          <a:lstStyle/>
          <a:p>
            <a:pPr marL="88900" indent="-88900" algn="l">
              <a:defRPr/>
            </a:pPr>
            <a:r>
              <a:rPr lang="de-DE" sz="600">
                <a:solidFill>
                  <a:schemeClr val="tx1"/>
                </a:solidFill>
                <a:latin typeface="Arial"/>
                <a:cs typeface="Arial"/>
              </a:rPr>
              <a:t>https://lernen.digital/verbuende/woerld/</a:t>
            </a:r>
            <a:endParaRPr/>
          </a:p>
          <a:p>
            <a:pPr algn="l">
              <a:defRPr/>
            </a:pPr>
            <a:endParaRPr lang="de-DE" sz="500">
              <a:solidFill>
                <a:schemeClr val="tx1"/>
              </a:solidFill>
              <a:latin typeface="Arial"/>
              <a:cs typeface="Arial"/>
            </a:endParaRPr>
          </a:p>
        </p:txBody>
      </p:sp>
      <p:pic>
        <p:nvPicPr>
          <p:cNvPr id="13" name="Grafik 12" descr="Ein Bild, das Text, Grafiken, Grafikdesign, Logo enthält.&#10;&#10;Automatisch generierte Beschreibung" hidden="0"/>
          <p:cNvPicPr>
            <a:picLocks noChangeAspect="1"/>
          </p:cNvPicPr>
          <p:nvPr isPhoto="0" userDrawn="1"/>
        </p:nvPicPr>
        <p:blipFill>
          <a:blip r:embed="rId3"/>
          <a:srcRect l="0" t="0" r="3634" b="0"/>
          <a:stretch/>
        </p:blipFill>
        <p:spPr bwMode="auto">
          <a:xfrm>
            <a:off x="6956005" y="246236"/>
            <a:ext cx="1941840" cy="995422"/>
          </a:xfrm>
          <a:prstGeom prst="rect">
            <a:avLst/>
          </a:prstGeom>
        </p:spPr>
      </p:pic>
      <p:pic>
        <p:nvPicPr>
          <p:cNvPr id="14" name="Grafik 13" descr="Ein Bild, das Text, Schrift, Screenshot, Logo enthält.&#10;&#10;Automatisch generierte Beschreibung" hidden="0"/>
          <p:cNvPicPr>
            <a:picLocks noChangeAspect="1"/>
          </p:cNvPicPr>
          <p:nvPr isPhoto="0" userDrawn="1"/>
        </p:nvPicPr>
        <p:blipFill>
          <a:blip r:embed="rId4"/>
          <a:stretch/>
        </p:blipFill>
        <p:spPr bwMode="auto">
          <a:xfrm>
            <a:off x="8272729" y="4516814"/>
            <a:ext cx="749945" cy="532027"/>
          </a:xfrm>
          <a:prstGeom prst="rect">
            <a:avLst/>
          </a:prstGeom>
        </p:spPr>
      </p:pic>
      <p:pic>
        <p:nvPicPr>
          <p:cNvPr id="15" name="Grafik 14" descr="Ein Bild, das Text, Schrift, Screenshot, Electric Blue (Farbe) enthält.&#10;&#10;Automatisch generierte Beschreibung" hidden="0"/>
          <p:cNvPicPr>
            <a:picLocks noChangeAspect="1"/>
          </p:cNvPicPr>
          <p:nvPr isPhoto="0" userDrawn="1"/>
        </p:nvPicPr>
        <p:blipFill>
          <a:blip r:embed="rId5"/>
          <a:stretch/>
        </p:blipFill>
        <p:spPr bwMode="auto">
          <a:xfrm>
            <a:off x="7202400" y="4673026"/>
            <a:ext cx="928954" cy="219602"/>
          </a:xfrm>
          <a:prstGeom prst="rect">
            <a:avLst/>
          </a:prstGeom>
        </p:spPr>
      </p:pic>
      <p:pic>
        <p:nvPicPr>
          <p:cNvPr id="16" name="Grafik 15" descr="Ein Bild, das Text, Screenshot, Schrift, Grafiken enthält.&#10;&#10;Automatisch generierte Beschreibung" hidden="0"/>
          <p:cNvPicPr>
            <a:picLocks noChangeAspect="1"/>
          </p:cNvPicPr>
          <p:nvPr isPhoto="0" userDrawn="1"/>
        </p:nvPicPr>
        <p:blipFill>
          <a:blip r:embed="rId6"/>
          <a:stretch/>
        </p:blipFill>
        <p:spPr bwMode="auto">
          <a:xfrm>
            <a:off x="121326" y="4489821"/>
            <a:ext cx="1591020" cy="51783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userDrawn="1">
  <p:cSld name="Benutzerdefiniertes Layout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preserve="0">
  <p:cSld name="">
    <p:bg>
      <p:bgRef idx="1001">
        <a:schemeClr val="bg1"/>
      </p:bgRef>
    </p:bg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</p:spTree>
  </p:cSld>
  <p:clrMap accent1="accent1" accent2="accent2" accent3="accent3" accent4="accent4" accent5="accent5" accent6="accent6" bg1="lt1" bg2="lt2" folHlink="folHlink" hlink="hlink" tx1="dk1" tx2="dk2"/>
  <p:sldLayoutIdLst>
    <p:sldLayoutId id="2147483649" r:id="rId1"/>
    <p:sldLayoutId id="2147483650" r:id="rId2"/>
    <p:sldLayoutId id="2147483651" r:id="rId3"/>
    <p:sldLayoutId id="2147483652" r:id="rId4"/>
  </p:sldLayoutIdLst>
  <p:hf dt="1" ftr="1" hdr="0" sldNum="1"/>
  <p:txStyles>
    <p:titleStyle>
      <a:lvl1pPr algn="l" defTabSz="685800">
        <a:lnSpc>
          <a:spcPct val="90000"/>
        </a:lnSpc>
        <a:spcBef>
          <a:spcPts val="0"/>
        </a:spcBef>
        <a:buNone/>
        <a:defRPr sz="3300">
          <a:solidFill>
            <a:schemeClr val="tx1"/>
          </a:solidFill>
          <a:latin typeface="Univers Condensed"/>
          <a:ea typeface="+mj-ea"/>
          <a:cs typeface="+mj-cs"/>
        </a:defRPr>
      </a:lvl1pPr>
    </p:titleStyle>
    <p:bodyStyle>
      <a:lvl1pPr marL="0" indent="0" algn="l" defTabSz="685800">
        <a:lnSpc>
          <a:spcPct val="90000"/>
        </a:lnSpc>
        <a:spcBef>
          <a:spcPts val="750"/>
        </a:spcBef>
        <a:buFont typeface="Arial"/>
        <a:buNone/>
        <a:defRPr sz="1600">
          <a:solidFill>
            <a:schemeClr val="tx1"/>
          </a:solidFill>
          <a:latin typeface="Univers Condensed"/>
          <a:ea typeface="+mn-ea"/>
          <a:cs typeface="+mn-cs"/>
        </a:defRPr>
      </a:lvl1pPr>
      <a:lvl2pPr marL="514350" indent="-171450" algn="l" defTabSz="685800">
        <a:lnSpc>
          <a:spcPct val="90000"/>
        </a:lnSpc>
        <a:spcBef>
          <a:spcPts val="375"/>
        </a:spcBef>
        <a:buFont typeface="Arial"/>
        <a:buChar char="•"/>
        <a:defRPr sz="1800">
          <a:solidFill>
            <a:schemeClr val="tx1"/>
          </a:solidFill>
          <a:latin typeface="Univers Condensed"/>
          <a:ea typeface="+mn-ea"/>
          <a:cs typeface="+mn-cs"/>
        </a:defRPr>
      </a:lvl2pPr>
      <a:lvl3pPr marL="857250" indent="-171450" algn="l" defTabSz="685800">
        <a:lnSpc>
          <a:spcPct val="90000"/>
        </a:lnSpc>
        <a:spcBef>
          <a:spcPts val="375"/>
        </a:spcBef>
        <a:buFont typeface="Arial"/>
        <a:buChar char="•"/>
        <a:defRPr sz="1500">
          <a:solidFill>
            <a:schemeClr val="tx1"/>
          </a:solidFill>
          <a:latin typeface="Univers Condensed"/>
          <a:ea typeface="+mn-ea"/>
          <a:cs typeface="+mn-cs"/>
        </a:defRPr>
      </a:lvl3pPr>
      <a:lvl4pPr marL="1200150" indent="-171450" algn="l" defTabSz="685800">
        <a:lnSpc>
          <a:spcPct val="90000"/>
        </a:lnSpc>
        <a:spcBef>
          <a:spcPts val="375"/>
        </a:spcBef>
        <a:buFont typeface="Arial"/>
        <a:buChar char="•"/>
        <a:defRPr sz="1350">
          <a:solidFill>
            <a:schemeClr val="tx1"/>
          </a:solidFill>
          <a:latin typeface="Univers Condensed"/>
          <a:ea typeface="+mn-ea"/>
          <a:cs typeface="+mn-cs"/>
        </a:defRPr>
      </a:lvl4pPr>
      <a:lvl5pPr marL="1543050" indent="-171450" algn="l" defTabSz="685800">
        <a:lnSpc>
          <a:spcPct val="90000"/>
        </a:lnSpc>
        <a:spcBef>
          <a:spcPts val="375"/>
        </a:spcBef>
        <a:buFont typeface="Arial"/>
        <a:buChar char="•"/>
        <a:defRPr sz="1350">
          <a:solidFill>
            <a:schemeClr val="tx1"/>
          </a:solidFill>
          <a:latin typeface="Univers Condensed"/>
          <a:ea typeface="+mn-ea"/>
          <a:cs typeface="+mn-cs"/>
        </a:defRPr>
      </a:lvl5pPr>
      <a:lvl6pPr marL="1885950" indent="-171450" algn="l" defTabSz="685800">
        <a:lnSpc>
          <a:spcPct val="90000"/>
        </a:lnSpc>
        <a:spcBef>
          <a:spcPts val="375"/>
        </a:spcBef>
        <a:buFont typeface="Arial"/>
        <a:buChar char="•"/>
        <a:defRPr sz="135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>
        <a:lnSpc>
          <a:spcPct val="90000"/>
        </a:lnSpc>
        <a:spcBef>
          <a:spcPts val="375"/>
        </a:spcBef>
        <a:buFont typeface="Arial"/>
        <a:buChar char="•"/>
        <a:defRPr sz="135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>
        <a:lnSpc>
          <a:spcPct val="90000"/>
        </a:lnSpc>
        <a:spcBef>
          <a:spcPts val="375"/>
        </a:spcBef>
        <a:buFont typeface="Arial"/>
        <a:buChar char="•"/>
        <a:defRPr sz="135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>
        <a:lnSpc>
          <a:spcPct val="90000"/>
        </a:lnSpc>
        <a:spcBef>
          <a:spcPts val="375"/>
        </a:spcBef>
        <a:buFont typeface="Arial"/>
        <a:buChar char="•"/>
        <a:defRPr sz="135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>
        <a:defRPr sz="135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>
        <a:defRPr sz="135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>
        <a:defRPr sz="135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>
        <a:defRPr sz="135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>
        <a:defRPr sz="135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>
        <a:defRPr sz="135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>
        <a:defRPr sz="135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>
        <a:defRPr sz="135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>
        <a:defRPr sz="135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612685085" name="Textfeld 3" hidden="0"/>
          <p:cNvSpPr txBox="1"/>
          <p:nvPr isPhoto="0" userDrawn="0"/>
        </p:nvSpPr>
        <p:spPr bwMode="auto">
          <a:xfrm>
            <a:off x="3833739" y="39620"/>
            <a:ext cx="3720252" cy="5181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de-DE" sz="1000" b="1">
                <a:solidFill>
                  <a:schemeClr val="tx1"/>
                </a:solidFill>
                <a:latin typeface="Univers Condensed"/>
              </a:rPr>
              <a:t>Pod- und Educast(ing) als Medium und Methode der Beruflichen Orientierung in der Sekundarstufe I</a:t>
            </a:r>
            <a:endParaRPr/>
          </a:p>
          <a:p>
            <a:pPr>
              <a:defRPr/>
            </a:pPr>
            <a:endParaRPr lang="de-DE" sz="800" b="1">
              <a:solidFill>
                <a:schemeClr val="tx1"/>
              </a:solidFill>
              <a:latin typeface="Univers Condensed"/>
            </a:endParaRPr>
          </a:p>
        </p:txBody>
      </p:sp>
      <p:sp>
        <p:nvSpPr>
          <p:cNvPr id="103862154" name="Textplatzhalter 4" hidden="0"/>
          <p:cNvSpPr>
            <a:spLocks noGrp="1"/>
          </p:cNvSpPr>
          <p:nvPr isPhoto="0" userDrawn="0">
            <p:ph type="body" sz="quarter" idx="13" hasCustomPrompt="0"/>
          </p:nvPr>
        </p:nvSpPr>
        <p:spPr bwMode="auto">
          <a:xfrm flipH="0" flipV="0">
            <a:off x="589470" y="2196546"/>
            <a:ext cx="5104394" cy="849162"/>
          </a:xfrm>
        </p:spPr>
        <p:txBody>
          <a:bodyPr>
            <a:noAutofit/>
          </a:bodyPr>
          <a:lstStyle/>
          <a:p>
            <a:pPr algn="ctr">
              <a:defRPr/>
            </a:pPr>
            <a:r>
              <a:rPr lang="de-DE" sz="2000" b="1">
                <a:latin typeface="Calibri"/>
                <a:ea typeface="Verdana"/>
              </a:rPr>
              <a:t>Präsentation der Praxiserfahrungen und anschließender freier Austausch</a:t>
            </a:r>
            <a:endParaRPr/>
          </a:p>
        </p:txBody>
      </p:sp>
      <p:pic>
        <p:nvPicPr>
          <p:cNvPr id="1571510894" name="Grafik 13" hidden="0"/>
          <p:cNvPicPr>
            <a:picLocks noChangeAspect="1"/>
          </p:cNvPicPr>
          <p:nvPr isPhoto="0" userDrawn="0"/>
        </p:nvPicPr>
        <p:blipFill>
          <a:blip r:embed="rId2"/>
          <a:stretch/>
        </p:blipFill>
        <p:spPr bwMode="auto">
          <a:xfrm>
            <a:off x="6084167" y="1261163"/>
            <a:ext cx="2719927" cy="271992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theme/_rels/theme1.xml.rels><?xml version="1.0" encoding="UTF-8" standalone="yes"?><Relationships xmlns="http://schemas.openxmlformats.org/package/2006/relationships"></Relationships>
</file>

<file path=ppt/theme/theme1.xml><?xml version="1.0" encoding="utf-8"?>
<a:theme xmlns:a="http://schemas.openxmlformats.org/drawingml/2006/main" xmlns:r="http://schemas.openxmlformats.org/officeDocument/2006/relationships" xmlns:p="http://schemas.openxmlformats.org/presentation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</a:majorFont>
      <a:minorFont>
        <a:latin typeface="Calibri"/>
        <a:ea typeface="Arial"/>
        <a:cs typeface="Arial"/>
      </a:minorFont>
    </a:fontScheme>
    <a:fmtScheme name="Office">
      <a:fillStyleLst>
        <a:solidFill>
          <a:schemeClr val="phClr"/>
        </a:solidFill>
        <a:gradFill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0</Words>
  <Application>ONLYOFFICE/6.4.0.0</Application>
  <DocSecurity>0</DocSecurity>
  <PresentationFormat>Bildschirmpräsentation (16:9)</PresentationFormat>
  <Paragraphs>0</Paragraphs>
  <Slides>1</Slides>
  <Notes>1</Notes>
  <HiddenSlides>0</HiddenSlides>
  <MMClips>2</MMClips>
  <ScaleCrop>0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Theme 1</vt:lpstr>
      <vt:lpstr>Slide 1</vt:lpstr>
    </vt:vector>
  </TitlesOfParts>
  <Manager/>
  <Company>Microsoft</Company>
  <LinksUpToDate>0</LinksUpToDate>
  <SharedDoc>0</SharedDoc>
  <HyperlinkBase/>
  <HyperlinksChanged>0</HyperlinksChanged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subject/>
  <dc:creator>Jens Klusmeyer</dc:creator>
  <cp:keywords/>
  <dc:description/>
  <dc:identifier/>
  <dc:language/>
  <cp:lastModifiedBy>Maximilian Wegener (wegener1)</cp:lastModifiedBy>
  <cp:revision>32</cp:revision>
  <dcterms:created xsi:type="dcterms:W3CDTF">2023-06-21T12:45:50Z</dcterms:created>
  <dcterms:modified xsi:type="dcterms:W3CDTF">2025-11-30T21:58:24Z</dcterms:modified>
  <cp:category/>
  <cp:contentStatus/>
  <cp:version/>
</cp:coreProperties>
</file>